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975" autoAdjust="0"/>
  </p:normalViewPr>
  <p:slideViewPr>
    <p:cSldViewPr>
      <p:cViewPr varScale="1">
        <p:scale>
          <a:sx n="57" d="100"/>
          <a:sy n="57" d="100"/>
        </p:scale>
        <p:origin x="-87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3CC18-DBD1-47B7-A05F-989B5CD3145D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1F3DD-A7F7-4D9C-A4B0-CEA433E8F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970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1F3DD-A7F7-4D9C-A4B0-CEA433E8FC7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42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1F3DD-A7F7-4D9C-A4B0-CEA433E8FC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874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1F3DD-A7F7-4D9C-A4B0-CEA433E8FC7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564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C2B5CA2-128A-4A11-98C3-81E6A1F65475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7C45361-B4F4-471C-8945-9E23D3E6995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5CA2-128A-4A11-98C3-81E6A1F65475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45361-B4F4-471C-8945-9E23D3E69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5CA2-128A-4A11-98C3-81E6A1F65475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45361-B4F4-471C-8945-9E23D3E69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5CA2-128A-4A11-98C3-81E6A1F65475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45361-B4F4-471C-8945-9E23D3E69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5CA2-128A-4A11-98C3-81E6A1F65475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45361-B4F4-471C-8945-9E23D3E69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5CA2-128A-4A11-98C3-81E6A1F65475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45361-B4F4-471C-8945-9E23D3E699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5CA2-128A-4A11-98C3-81E6A1F65475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45361-B4F4-471C-8945-9E23D3E69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5CA2-128A-4A11-98C3-81E6A1F65475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45361-B4F4-471C-8945-9E23D3E69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5CA2-128A-4A11-98C3-81E6A1F65475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45361-B4F4-471C-8945-9E23D3E69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5CA2-128A-4A11-98C3-81E6A1F65475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45361-B4F4-471C-8945-9E23D3E6995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5CA2-128A-4A11-98C3-81E6A1F65475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45361-B4F4-471C-8945-9E23D3E69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C2B5CA2-128A-4A11-98C3-81E6A1F65475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7C45361-B4F4-471C-8945-9E23D3E699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3276600"/>
            <a:ext cx="3313355" cy="113403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is Desktop Publishing?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01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Desktop Publishing 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1867347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n-US" sz="3600" b="1" dirty="0" smtClean="0"/>
              <a:t>Describes the process of producing a document using a personal computer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80076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DTP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247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1961 IBM </a:t>
            </a:r>
            <a:r>
              <a:rPr lang="en-US" dirty="0" err="1" smtClean="0"/>
              <a:t>Selectric</a:t>
            </a:r>
            <a:r>
              <a:rPr lang="en-US" dirty="0"/>
              <a:t> </a:t>
            </a:r>
            <a:r>
              <a:rPr lang="en-US" dirty="0" smtClean="0"/>
              <a:t>Typewriter</a:t>
            </a:r>
          </a:p>
          <a:p>
            <a:endParaRPr lang="en-US" dirty="0"/>
          </a:p>
          <a:p>
            <a:r>
              <a:rPr lang="en-US" dirty="0" smtClean="0"/>
              <a:t>1984 Apple Macintosh Computer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1984 </a:t>
            </a:r>
            <a:r>
              <a:rPr lang="en-US" dirty="0" err="1" smtClean="0"/>
              <a:t>MacPaint</a:t>
            </a:r>
            <a:r>
              <a:rPr lang="en-US" dirty="0" smtClean="0"/>
              <a:t> &amp; MacDraw</a:t>
            </a:r>
          </a:p>
          <a:p>
            <a:r>
              <a:rPr lang="en-US" dirty="0" smtClean="0"/>
              <a:t>1985 Aldus PageMaker Software</a:t>
            </a:r>
          </a:p>
          <a:p>
            <a:r>
              <a:rPr lang="en-US" dirty="0" smtClean="0"/>
              <a:t>1994 Adobe InDesign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133600"/>
            <a:ext cx="121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924" y="3581400"/>
            <a:ext cx="171762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472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DTP Software: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Microsoft Word</a:t>
            </a:r>
          </a:p>
          <a:p>
            <a:r>
              <a:rPr lang="en-US" dirty="0" smtClean="0"/>
              <a:t>Microsoft Publisher</a:t>
            </a:r>
          </a:p>
          <a:p>
            <a:r>
              <a:rPr lang="en-US" dirty="0" smtClean="0"/>
              <a:t>Adobe InDesign </a:t>
            </a:r>
          </a:p>
          <a:p>
            <a:r>
              <a:rPr lang="en-US" dirty="0" smtClean="0"/>
              <a:t>Quark Xpress</a:t>
            </a:r>
          </a:p>
          <a:p>
            <a:r>
              <a:rPr lang="en-US" dirty="0" smtClean="0"/>
              <a:t>Adobe Acrobat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4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DTP Input Devices: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Keyboard/Mouse</a:t>
            </a:r>
          </a:p>
          <a:p>
            <a:endParaRPr lang="en-US" dirty="0" smtClean="0"/>
          </a:p>
          <a:p>
            <a:r>
              <a:rPr lang="en-US" dirty="0" smtClean="0"/>
              <a:t>Voice Recognition</a:t>
            </a:r>
          </a:p>
          <a:p>
            <a:endParaRPr lang="en-US" dirty="0" smtClean="0"/>
          </a:p>
          <a:p>
            <a:r>
              <a:rPr lang="en-US" dirty="0" smtClean="0"/>
              <a:t>Drawing Tablet</a:t>
            </a:r>
          </a:p>
          <a:p>
            <a:endParaRPr lang="en-US" dirty="0" smtClean="0"/>
          </a:p>
          <a:p>
            <a:r>
              <a:rPr lang="en-US" dirty="0" smtClean="0"/>
              <a:t>Scanner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69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DTP Output Devices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Dot Matrix Printer—dots formed letters</a:t>
            </a:r>
          </a:p>
          <a:p>
            <a:endParaRPr lang="en-US" dirty="0"/>
          </a:p>
          <a:p>
            <a:r>
              <a:rPr lang="en-US" dirty="0" smtClean="0"/>
              <a:t>Laser Printer—”photocopy” type print</a:t>
            </a:r>
          </a:p>
          <a:p>
            <a:endParaRPr lang="en-US" dirty="0"/>
          </a:p>
          <a:p>
            <a:r>
              <a:rPr lang="en-US" dirty="0" smtClean="0"/>
              <a:t>Inkjet Printer—Sprays ink to form letters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75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32</TotalTime>
  <Words>90</Words>
  <Application>Microsoft Office PowerPoint</Application>
  <PresentationFormat>On-screen Show (4:3)</PresentationFormat>
  <Paragraphs>36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Austin</vt:lpstr>
      <vt:lpstr>What is Desktop Publishing?</vt:lpstr>
      <vt:lpstr>Desktop Publishing . . .</vt:lpstr>
      <vt:lpstr>History of DTP </vt:lpstr>
      <vt:lpstr>DTP Software:</vt:lpstr>
      <vt:lpstr>DTP Input Devices:</vt:lpstr>
      <vt:lpstr>DTP Output Devices </vt:lpstr>
    </vt:vector>
  </TitlesOfParts>
  <Company>Antigo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Desktop Publishing?</dc:title>
  <dc:creator>Wegter Nancy</dc:creator>
  <cp:lastModifiedBy>Wegter Nancy</cp:lastModifiedBy>
  <cp:revision>4</cp:revision>
  <dcterms:created xsi:type="dcterms:W3CDTF">2011-09-21T14:50:29Z</dcterms:created>
  <dcterms:modified xsi:type="dcterms:W3CDTF">2011-09-21T15:22:56Z</dcterms:modified>
</cp:coreProperties>
</file>